
<file path=[Content_Types].xml><?xml version="1.0" encoding="utf-8"?>
<Types xmlns="http://schemas.openxmlformats.org/package/2006/content-types">
  <Override ContentType="application/vnd.openxmlformats-officedocument.presentationml.slide+xml" PartName="/ppt/slides/slide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26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theme+xml" PartName="/ppt/theme/theme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jpeg" Extension="jpeg"/>
  <Default ContentType="image/x-wmf" Extension="wmf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notesMaster+xml" PartName="/ppt/notesMasters/notesMaster1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presentationml.slide+xml" PartName="/ppt/slides/slide5.xml"/>
  <Override ContentType="application/vnd.openxmlformats-officedocument.presentationml.slide+xml" PartName="/ppt/slides/slide19.xml"/>
  <Override ContentType="application/vnd.openxmlformats-officedocument.presentationml.slideLayout+xml" PartName="/ppt/slideLayouts/slideLayout7.xml"/>
  <Override ContentType="application/vnd.openxmlformats-officedocument.presentationml.notesSlide+xml" PartName="/ppt/notesSlides/notesSlide1.xml"/>
  <Default ContentType="image/png" Extension="png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74" r:id="rId2"/>
    <p:sldId id="256" r:id="rId3"/>
    <p:sldId id="290" r:id="rId4"/>
    <p:sldId id="262" r:id="rId5"/>
    <p:sldId id="258" r:id="rId6"/>
    <p:sldId id="261" r:id="rId7"/>
    <p:sldId id="263" r:id="rId8"/>
    <p:sldId id="264" r:id="rId9"/>
    <p:sldId id="265" r:id="rId10"/>
    <p:sldId id="26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68" r:id="rId22"/>
    <p:sldId id="269" r:id="rId23"/>
    <p:sldId id="289" r:id="rId24"/>
    <p:sldId id="271" r:id="rId25"/>
    <p:sldId id="273" r:id="rId26"/>
    <p:sldId id="275" r:id="rId2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00FF"/>
    <a:srgbClr val="FF9900"/>
    <a:srgbClr val="008000"/>
    <a:srgbClr val="FF99FF"/>
    <a:srgbClr val="3399FF"/>
    <a:srgbClr val="996633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B3D031F4-8C7B-4154-AF4C-828F02DE76C9}" type="datetimeFigureOut">
              <a:rPr lang="ru-RU"/>
              <a:pPr>
                <a:defRPr/>
              </a:pPr>
              <a:t>11.11.2014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BF48B8E-5973-4DE2-BE22-F58DCF3F29F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79A4FBE-865C-49F8-B92B-4AA056973787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7171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C56393-FF59-42B4-8792-A8D9B20F6AF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B6870D-1106-410C-84D3-6888288D0BE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3AA962-76F4-4AA1-8557-4D859201CE1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918075" y="19050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918075" y="40767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8382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4290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937375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8BA6B9B7-4DFD-4156-A46B-593FA00237D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D95B13-7CD8-4D90-B8B9-8B288561DB4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23A47E-13A3-483E-AA36-AD0F8B75A75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EA50DE-1768-4B86-87D5-510E84790B5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94211E-7E2A-4374-92E5-44C6E5F9E2F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596538-AD3C-4A74-BF38-6E03C36CA6E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4CCF85-B9CA-4897-9479-385E4A723CB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A62217-A9FE-4E66-9F6E-EC319A74334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484A50-6251-464A-8FB9-B5D0D0D1592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C20298A-C24C-4890-8EB2-67ECB12E82E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 ?><Relationships xmlns="http://schemas.openxmlformats.org/package/2006/relationships"><Relationship Id="rId8" Target="../media/image33.jpeg" Type="http://schemas.openxmlformats.org/officeDocument/2006/relationships/image"/><Relationship Id="rId3" Target="../media/image28.jpeg" Type="http://schemas.openxmlformats.org/officeDocument/2006/relationships/image"/><Relationship Id="rId7" Target="../media/image32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31.jpeg" Type="http://schemas.openxmlformats.org/officeDocument/2006/relationships/image"/><Relationship Id="rId5" Target="../media/image30.jpeg" Type="http://schemas.openxmlformats.org/officeDocument/2006/relationships/image"/><Relationship Id="rId4" Target="../media/image29.jpeg" Type="http://schemas.openxmlformats.org/officeDocument/2006/relationships/image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 ?><Relationships xmlns="http://schemas.openxmlformats.org/package/2006/relationships"><Relationship Id="rId3" Target="../media/image36.jpeg" Type="http://schemas.openxmlformats.org/officeDocument/2006/relationships/image"/><Relationship Id="rId2" Target="../media/image35.wmf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37.jpeg" Type="http://schemas.openxmlformats.org/officeDocument/2006/relationships/image"/></Relationships>
</file>

<file path=ppt/slides/_rels/slide22.xml.rels><?xml version="1.0" encoding="UTF-8" standalone="yes" ?><Relationships xmlns="http://schemas.openxmlformats.org/package/2006/relationships"><Relationship Id="rId3" Target="../media/image23.wmf" Type="http://schemas.openxmlformats.org/officeDocument/2006/relationships/image"/><Relationship Id="rId2" Target="../media/image3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 ?><Relationships xmlns="http://schemas.openxmlformats.org/package/2006/relationships"><Relationship Id="rId2" Target="../media/image4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7" Target="../media/image9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8.jpeg" Type="http://schemas.openxmlformats.org/officeDocument/2006/relationships/image"/><Relationship Id="rId5" Target="../media/image7.jpeg" Type="http://schemas.openxmlformats.org/officeDocument/2006/relationships/image"/><Relationship Id="rId4" Target="../media/image6.jpeg" Type="http://schemas.openxmlformats.org/officeDocument/2006/relationships/image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4.jpeg"/><Relationship Id="rId7" Type="http://schemas.openxmlformats.org/officeDocument/2006/relationships/image" Target="../media/image1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6.xml.rels><?xml version="1.0" encoding="UTF-8" standalone="yes" ?><Relationships xmlns="http://schemas.openxmlformats.org/package/2006/relationships"><Relationship Id="rId3" Target="../media/image16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18.png" Type="http://schemas.openxmlformats.org/officeDocument/2006/relationships/image"/><Relationship Id="rId4" Target="../media/image17.png" Type="http://schemas.openxmlformats.org/officeDocument/2006/relationships/image"/></Relationships>
</file>

<file path=ppt/slides/_rels/slide7.xml.rels><?xml version="1.0" encoding="UTF-8" standalone="yes" ?><Relationships xmlns="http://schemas.openxmlformats.org/package/2006/relationships"><Relationship Id="rId3" Target="../media/image19.wmf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22.jpeg" Type="http://schemas.openxmlformats.org/officeDocument/2006/relationships/image"/><Relationship Id="rId5" Target="../media/image21.jpeg" Type="http://schemas.openxmlformats.org/officeDocument/2006/relationships/image"/><Relationship Id="rId4" Target="../media/image20.jpeg" Type="http://schemas.openxmlformats.org/officeDocument/2006/relationships/image"/></Relationships>
</file>

<file path=ppt/slides/_rels/slide8.xml.rels><?xml version="1.0" encoding="UTF-8" standalone="yes" ?><Relationships xmlns="http://schemas.openxmlformats.org/package/2006/relationships"><Relationship Id="rId3" Target="../media/image23.wmf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26.jpeg" Type="http://schemas.openxmlformats.org/officeDocument/2006/relationships/image"/><Relationship Id="rId5" Target="../media/image25.jpeg" Type="http://schemas.openxmlformats.org/officeDocument/2006/relationships/image"/><Relationship Id="rId4" Target="../media/image24.jpeg" Type="http://schemas.openxmlformats.org/officeDocument/2006/relationships/image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366237be4b28f8f07146d326d1ce9cad" id="4098" name="Picture 13"/>
          <p:cNvPicPr>
            <a:picLocks noChangeArrowheads="1" noChangeAspect="1"/>
          </p:cNvPicPr>
          <p:nvPr>
            <p:ph idx="3" sz="quarter"/>
          </p:nvPr>
        </p:nvPicPr>
        <p:blipFill>
          <a:blip cstate="print"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pic>
        <p:nvPicPr>
          <p:cNvPr descr="37" id="4099" name="Picture 4"/>
          <p:cNvPicPr>
            <a:picLocks noChangeArrowheads="1" noChangeAspect="1"/>
          </p:cNvPicPr>
          <p:nvPr>
            <p:ph idx="2" sz="quarter"/>
          </p:nvPr>
        </p:nvPicPr>
        <p:blipFill>
          <a:blip cstate="print"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130"/>
          <a:stretch>
            <a:fillRect/>
          </a:stretch>
        </p:blipFill>
        <p:spPr>
          <a:xfrm>
            <a:off x="1042988" y="620713"/>
            <a:ext cx="7273925" cy="4537075"/>
          </a:xfrm>
          <a:noFill/>
        </p:spPr>
      </p:pic>
      <p:sp>
        <p:nvSpPr>
          <p:cNvPr id="4100" name="WordArt 17"/>
          <p:cNvSpPr>
            <a:spLocks noChangeArrowheads="1" noChangeShapeType="1" noTextEdit="1"/>
          </p:cNvSpPr>
          <p:nvPr/>
        </p:nvSpPr>
        <p:spPr bwMode="auto">
          <a:xfrm rot="-715829">
            <a:off x="4968875" y="1209675"/>
            <a:ext cx="2743200" cy="3913188"/>
          </a:xfrm>
          <a:prstGeom prst="rect">
            <a:avLst/>
          </a:prstGeom>
        </p:spPr>
        <p:txBody>
          <a:bodyPr fromWordArt="1" wrap="none">
            <a:prstTxWarp prst="textPlain">
              <a:avLst>
                <a:gd fmla="val 47782" name="adj"/>
              </a:avLst>
            </a:prstTxWarp>
          </a:bodyPr>
          <a:lstStyle/>
          <a:p>
            <a:pPr algn="ctr"/>
            <a:r>
              <a:rPr b="1" kern="10" lang="ru-RU" sz="360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Моя</a:t>
            </a:r>
          </a:p>
          <a:p>
            <a:pPr algn="ctr"/>
            <a:r>
              <a:rPr b="1" kern="10" lang="ru-RU" sz="360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мова-</a:t>
            </a:r>
          </a:p>
          <a:p>
            <a:pPr algn="ctr"/>
            <a:r>
              <a:rPr b="1" kern="10" lang="ru-RU" sz="360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солов'їна</a:t>
            </a:r>
          </a:p>
          <a:p>
            <a:pPr algn="ctr"/>
            <a:endParaRPr b="1" kern="10" lang="ru-RU" sz="360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267623">
            <a:off x="2321538" y="1048750"/>
            <a:ext cx="2411694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b="1" dirty="0" err="1" lang="ru-RU" sz="2800">
                <a:solidFill>
                  <a:srgbClr val="FF0000"/>
                </a:solidFill>
                <a:latin charset="-128" pitchFamily="34" typeface="Arial Unicode MS"/>
                <a:ea charset="-128" pitchFamily="34" typeface="Arial Unicode MS"/>
                <a:cs charset="-128" pitchFamily="34" typeface="Arial Unicode MS"/>
              </a:rPr>
              <a:t>Підготува</a:t>
            </a:r>
            <a:r>
              <a:rPr b="1" dirty="0" lang="uk-UA" sz="2800">
                <a:solidFill>
                  <a:srgbClr val="FF0000"/>
                </a:solidFill>
                <a:latin charset="-128" pitchFamily="34" typeface="Arial Unicode MS"/>
                <a:ea charset="-128" pitchFamily="34" typeface="Arial Unicode MS"/>
                <a:cs charset="-128" pitchFamily="34" typeface="Arial Unicode MS"/>
              </a:rPr>
              <a:t>в: </a:t>
            </a:r>
          </a:p>
          <a:p>
            <a:pPr eaLnBrk="1" hangingPunct="1">
              <a:defRPr/>
            </a:pPr>
            <a:endParaRPr b="1" dirty="0" lang="uk-UA" sz="2800">
              <a:solidFill>
                <a:srgbClr val="FF0000"/>
              </a:solidFill>
              <a:latin charset="-128" pitchFamily="34" typeface="Arial Unicode MS"/>
              <a:ea charset="-128" pitchFamily="34" typeface="Arial Unicode MS"/>
              <a:cs charset="-128" pitchFamily="34" typeface="Arial Unicode MS"/>
            </a:endParaRPr>
          </a:p>
          <a:p>
            <a:pPr eaLnBrk="1" hangingPunct="1">
              <a:defRPr/>
            </a:pPr>
            <a:r>
              <a:rPr b="1" dirty="0" lang="uk-UA" sz="2800">
                <a:solidFill>
                  <a:srgbClr val="FF0000"/>
                </a:solidFill>
                <a:latin charset="-128" pitchFamily="34" typeface="Arial Unicode MS"/>
                <a:ea charset="-128" pitchFamily="34" typeface="Arial Unicode MS"/>
                <a:cs charset="-128" pitchFamily="34" typeface="Arial Unicode MS"/>
              </a:rPr>
              <a:t>учень 21 групи </a:t>
            </a:r>
          </a:p>
          <a:p>
            <a:pPr eaLnBrk="1" hangingPunct="1">
              <a:defRPr/>
            </a:pPr>
            <a:endParaRPr b="1" dirty="0" lang="uk-UA" sz="2800">
              <a:solidFill>
                <a:srgbClr val="FF0000"/>
              </a:solidFill>
              <a:latin charset="-128" pitchFamily="34" typeface="Arial Unicode MS"/>
              <a:ea charset="-128" pitchFamily="34" typeface="Arial Unicode MS"/>
              <a:cs charset="-128" pitchFamily="34" typeface="Arial Unicode MS"/>
            </a:endParaRPr>
          </a:p>
          <a:p>
            <a:pPr eaLnBrk="1" hangingPunct="1">
              <a:defRPr/>
            </a:pPr>
            <a:r>
              <a:rPr b="1" dirty="0" lang="uk-UA" sz="2800">
                <a:solidFill>
                  <a:srgbClr val="FF0000"/>
                </a:solidFill>
                <a:latin charset="-128" pitchFamily="34" typeface="Arial Unicode MS"/>
                <a:ea charset="-128" pitchFamily="34" typeface="Arial Unicode MS"/>
                <a:cs charset="-128" pitchFamily="34" typeface="Arial Unicode MS"/>
              </a:rPr>
              <a:t>Стецюк Максим</a:t>
            </a:r>
            <a:endParaRPr b="1" cap="all" dirty="0" lang="ru-RU" sz="2800">
              <a:ln cmpd="sng" w="9000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algn="bl" blurRad="12700" dir="5400000" dist="1000" endPos="45000" rotWithShape="0" stA="28000" sy="-100000"/>
              </a:effectLst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dur="indefinite" id="1" nodeType="tmRoot" restart="never"/>
      </p:par>
    </p:tnLst>
  </p:timing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 shadeToTitle="1"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shape">
            <a:fillToRect b="50000" l="50000" r="50000" t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:\робочий\робота\документи\кл кер\Рисунок1.jpg" id="14338" name="Picture 5"/>
          <p:cNvPicPr>
            <a:picLocks noChangeArrowheads="1" noChangeAspect="1"/>
          </p:cNvPicPr>
          <p:nvPr/>
        </p:nvPicPr>
        <p:blipFill>
          <a:blip cstate="print"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8"/>
          <p:cNvPicPr>
            <a:picLocks noChangeArrowheads="1" noChangeAspect="1"/>
          </p:cNvPicPr>
          <p:nvPr/>
        </p:nvPicPr>
        <p:blipFill>
          <a:blip cstate="print" r:embed="rId3"/>
          <a:srcRect b="44" r="85"/>
          <a:stretch>
            <a:fillRect/>
          </a:stretch>
        </p:blipFill>
        <p:spPr bwMode="auto">
          <a:xfrm>
            <a:off x="539750" y="3860800"/>
            <a:ext cx="2089150" cy="2809875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4345" name="WordArt 9"/>
          <p:cNvSpPr>
            <a:spLocks noChangeArrowheads="1" noChangeShapeType="1" noTextEdit="1"/>
          </p:cNvSpPr>
          <p:nvPr/>
        </p:nvSpPr>
        <p:spPr bwMode="auto">
          <a:xfrm>
            <a:off x="2214563" y="285750"/>
            <a:ext cx="5286375" cy="612775"/>
          </a:xfrm>
          <a:prstGeom prst="rect">
            <a:avLst/>
          </a:prstGeom>
        </p:spPr>
        <p:txBody>
          <a:bodyPr fromWordArt="1" wrap="none">
            <a:prstTxWarp prst="textDeflateBottom">
              <a:avLst>
                <a:gd fmla="val 53125" name="adj"/>
              </a:avLst>
            </a:prstTxWarp>
          </a:bodyPr>
          <a:lstStyle/>
          <a:p>
            <a:pPr algn="ctr"/>
            <a:r>
              <a:rPr b="1" kern="10" lang="ru-RU" sz="360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Ariston"/>
              </a:rPr>
              <a:t>матеріали для письма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6011863" y="1196975"/>
            <a:ext cx="2847975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altLang="ru-RU" b="1" lang="uk-UA" sz="4000">
                <a:solidFill>
                  <a:srgbClr val="009900"/>
                </a:solidFill>
                <a:latin charset="0" pitchFamily="66" typeface="Ariston"/>
              </a:rPr>
              <a:t>листки пальми</a:t>
            </a:r>
          </a:p>
          <a:p>
            <a:pPr algn="ctr" eaLnBrk="1" hangingPunct="1"/>
            <a:r>
              <a:rPr altLang="ru-RU" lang="uk-UA" sz="4000">
                <a:latin charset="0" pitchFamily="66" typeface="Ariston"/>
              </a:rPr>
              <a:t> </a:t>
            </a:r>
            <a:r>
              <a:rPr altLang="ru-RU" b="1" lang="uk-UA" sz="4000">
                <a:latin charset="0" pitchFamily="66" typeface="Ariston"/>
              </a:rPr>
              <a:t>березова</a:t>
            </a:r>
          </a:p>
          <a:p>
            <a:pPr algn="ctr" eaLnBrk="1" hangingPunct="1"/>
            <a:r>
              <a:rPr altLang="ru-RU" b="1" lang="uk-UA" sz="4000">
                <a:latin charset="0" pitchFamily="66" typeface="Ariston"/>
              </a:rPr>
              <a:t>кора</a:t>
            </a:r>
            <a:endParaRPr altLang="ru-RU" b="1" lang="ru-RU" sz="4000">
              <a:latin charset="0" pitchFamily="66" typeface="Ariston"/>
            </a:endParaRPr>
          </a:p>
          <a:p>
            <a:pPr algn="ctr" eaLnBrk="1" hangingPunct="1"/>
            <a:r>
              <a:rPr altLang="ru-RU" b="1" lang="uk-UA" sz="4000">
                <a:solidFill>
                  <a:srgbClr val="996633"/>
                </a:solidFill>
                <a:latin charset="0" pitchFamily="66" typeface="Ariston"/>
              </a:rPr>
              <a:t>таблички з глини</a:t>
            </a:r>
          </a:p>
          <a:p>
            <a:pPr algn="ctr" eaLnBrk="1" hangingPunct="1"/>
            <a:r>
              <a:rPr altLang="ru-RU" lang="uk-UA" sz="4000">
                <a:latin charset="0" pitchFamily="66" typeface="Ariston"/>
              </a:rPr>
              <a:t> </a:t>
            </a:r>
            <a:r>
              <a:rPr altLang="ru-RU" b="1" lang="uk-UA" sz="4000">
                <a:solidFill>
                  <a:srgbClr val="800080"/>
                </a:solidFill>
                <a:latin charset="0" pitchFamily="66" typeface="Ariston"/>
              </a:rPr>
              <a:t>шкіра тварин</a:t>
            </a:r>
          </a:p>
        </p:txBody>
      </p:sp>
      <p:pic>
        <p:nvPicPr>
          <p:cNvPr id="14347" name="Picture 11"/>
          <p:cNvPicPr>
            <a:picLocks noChangeArrowheads="1" noChangeAspect="1"/>
          </p:cNvPicPr>
          <p:nvPr/>
        </p:nvPicPr>
        <p:blipFill>
          <a:blip cstate="print" r:embed="rId4"/>
          <a:srcRect/>
          <a:stretch>
            <a:fillRect/>
          </a:stretch>
        </p:blipFill>
        <p:spPr bwMode="auto">
          <a:xfrm>
            <a:off x="539750" y="1125538"/>
            <a:ext cx="5472113" cy="5543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4348" name="Picture 12"/>
          <p:cNvPicPr>
            <a:picLocks noChangeArrowheads="1" noChangeAspect="1"/>
          </p:cNvPicPr>
          <p:nvPr/>
        </p:nvPicPr>
        <p:blipFill>
          <a:blip cstate="print" r:embed="rId5"/>
          <a:stretch>
            <a:fillRect/>
          </a:stretch>
        </p:blipFill>
        <p:spPr bwMode="auto">
          <a:xfrm>
            <a:off x="539750" y="1125538"/>
            <a:ext cx="5616575" cy="55435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4349" name="Picture 13"/>
          <p:cNvPicPr>
            <a:picLocks noChangeArrowheads="1" noChangeAspect="1"/>
          </p:cNvPicPr>
          <p:nvPr/>
        </p:nvPicPr>
        <p:blipFill>
          <a:blip cstate="print" r:embed="rId6"/>
          <a:srcRect/>
          <a:stretch>
            <a:fillRect/>
          </a:stretch>
        </p:blipFill>
        <p:spPr bwMode="auto">
          <a:xfrm>
            <a:off x="539750" y="1052513"/>
            <a:ext cx="5688013" cy="56165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4351" name="Picture 15"/>
          <p:cNvPicPr>
            <a:picLocks noChangeArrowheads="1" noChangeAspect="1"/>
          </p:cNvPicPr>
          <p:nvPr/>
        </p:nvPicPr>
        <p:blipFill>
          <a:blip cstate="print" r:embed="rId7"/>
          <a:srcRect/>
          <a:stretch>
            <a:fillRect/>
          </a:stretch>
        </p:blipFill>
        <p:spPr bwMode="auto">
          <a:xfrm>
            <a:off x="539750" y="1052513"/>
            <a:ext cx="5688013" cy="56165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4352" name="Picture 16"/>
          <p:cNvPicPr>
            <a:picLocks noChangeArrowheads="1" noChangeAspect="1"/>
          </p:cNvPicPr>
          <p:nvPr/>
        </p:nvPicPr>
        <p:blipFill>
          <a:blip cstate="print" r:embed="rId8"/>
          <a:srcRect/>
          <a:stretch>
            <a:fillRect/>
          </a:stretch>
        </p:blipFill>
        <p:spPr bwMode="auto">
          <a:xfrm>
            <a:off x="539750" y="981075"/>
            <a:ext cx="5688013" cy="56610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med">
    <p:wheel spokes="2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2000" id="7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12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</p:stCondLst>
                      <p:childTnLst>
                        <p:par>
                          <p:cTn fill="hold" id="1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17"/>
                                        <p:tgtEl>
                                          <p:spTgt spid="143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 nodeType="clickPar">
                      <p:stCondLst>
                        <p:cond delay="indefinite"/>
                      </p:stCondLst>
                      <p:childTnLst>
                        <p:par>
                          <p:cTn fill="hold" id="19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2000" id="22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 nodeType="clickPar">
                      <p:stCondLst>
                        <p:cond delay="indefinite"/>
                      </p:stCondLst>
                      <p:childTnLst>
                        <p:par>
                          <p:cTn fill="hold" id="2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2000" id="27"/>
                                        <p:tgtEl>
                                          <p:spTgt spid="143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 nodeType="clickPar">
                      <p:stCondLst>
                        <p:cond delay="indefinite"/>
                      </p:stCondLst>
                      <p:childTnLst>
                        <p:par>
                          <p:cTn fill="hold" id="29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2000" id="32"/>
                                        <p:tgtEl>
                                          <p:spTgt spid="143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 nodeType="clickPar">
                      <p:stCondLst>
                        <p:cond delay="indefinite"/>
                      </p:stCondLst>
                      <p:childTnLst>
                        <p:par>
                          <p:cTn fill="hold" id="3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5" nodeType="clickEffect" presetClass="entr" presetID="24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to="" valueType="num">
                                      <p:cBhvr>
                                        <p:cTn dur="1" fill="hold" id="37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 nodeType="clickPar">
                      <p:stCondLst>
                        <p:cond delay="indefinite"/>
                      </p:stCondLst>
                      <p:childTnLst>
                        <p:par>
                          <p:cTn fill="hold" id="39" nodeType="withGroup">
                            <p:stCondLst>
                              <p:cond delay="0"/>
                            </p:stCondLst>
                            <p:childTnLst>
                              <p:par>
                                <p:cTn accel="100000" fill="hold" id="40" nodeType="clickEffect" presetClass="entr" presetID="58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000" fill="hold" id="42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43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44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45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000" id="46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7" nodeType="clickPar">
                      <p:stCondLst>
                        <p:cond delay="indefinite"/>
                      </p:stCondLst>
                      <p:childTnLst>
                        <p:par>
                          <p:cTn fill="hold" id="48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9" nodeType="clickEffect" presetClass="entr" presetID="21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4)" transition="in">
                                      <p:cBhvr>
                                        <p:cTn dur="2000" id="51"/>
                                        <p:tgtEl>
                                          <p:spTgt spid="143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2" nodeType="clickPar">
                      <p:stCondLst>
                        <p:cond delay="indefinite"/>
                      </p:stCondLst>
                      <p:childTnLst>
                        <p:par>
                          <p:cTn fill="hold" id="53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4" nodeType="clickEffect" presetClass="entr" presetID="3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ecel="100000" dur="1600" id="56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ecel="100000" dur="1600" fill="hold" id="57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1600" fill="hold" id="58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1600" fill="hold" id="59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400" fill="hold" id="60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400" fill="hold" id="61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2" nodeType="clickPar">
                      <p:stCondLst>
                        <p:cond delay="indefinite"/>
                      </p:stCondLst>
                      <p:childTnLst>
                        <p:par>
                          <p:cTn fill="hold" id="63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64" nodeType="clickEffect" presetClass="entr" presetID="1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000" fill="hold" id="66"/>
                                        <p:tgtEl>
                                          <p:spTgt spid="1434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67"/>
                                        <p:tgtEl>
                                          <p:spTgt spid="1434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68"/>
                                        <p:tgtEl>
                                          <p:spTgt spid="1434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#ppt_x+(cos(-2*pi*(1-$))*-#ppt_x-sin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69"/>
                                        <p:tgtEl>
                                          <p:spTgt spid="1434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+(sin(-2*pi*(1-$))*-#ppt_x+cos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0" nodeType="clickPar">
                      <p:stCondLst>
                        <p:cond delay="indefinite"/>
                      </p:stCondLst>
                      <p:childTnLst>
                        <p:par>
                          <p:cTn fill="hold" id="71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72" nodeType="click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74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75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1800" fill="hold" id="76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200" fill="hold" id="77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grpId="0" spid="1434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-1431925"/>
            <a:ext cx="8385175" cy="1431925"/>
          </a:xfrm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77829" name="Rectangle 5"/>
          <p:cNvSpPr>
            <a:spLocks noGrp="1" noChangeAspect="1" noChangeArrowheads="1"/>
          </p:cNvSpPr>
          <p:nvPr isPhoto="1"/>
        </p:nvSpPr>
        <p:spPr bwMode="auto">
          <a:xfrm>
            <a:off x="0" y="-315913"/>
            <a:ext cx="9144000" cy="7173913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 b="-68791"/>
            </a:stretch>
          </a:blipFill>
          <a:ln w="9525">
            <a:solidFill>
              <a:srgbClr val="080808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50000"/>
              </a:spcBef>
              <a:defRPr/>
            </a:pPr>
            <a:endParaRPr lang="en-US" sz="80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  <a:defRPr/>
            </a:pPr>
            <a:r>
              <a:rPr lang="uk-UA" sz="6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1720 р. – російський цар Петро І заборонив друкувати книги українською мовою</a:t>
            </a:r>
            <a:endParaRPr lang="ru-RU" sz="60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defRPr/>
            </a:pPr>
            <a:endParaRPr lang="ru-RU" sz="6000">
              <a:solidFill>
                <a:srgbClr val="00CC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7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4" name="Rectangle 6"/>
          <p:cNvSpPr>
            <a:spLocks noGrp="1" noChangeAspect="1" noChangeArrowheads="1"/>
          </p:cNvSpPr>
          <p:nvPr isPhoto="1"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 b="-76567"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endParaRPr lang="uk-UA" sz="54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1769 р. – видано  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розпорядження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Російської церкви про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вилучення у населення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українських букварів і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українських текстів із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церковних книг</a:t>
            </a:r>
            <a:endParaRPr lang="ru-RU" sz="54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defRPr/>
            </a:pPr>
            <a:endParaRPr lang="ru-RU" sz="60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5" name="Rectangle 5"/>
          <p:cNvSpPr>
            <a:spLocks noGrp="1" noChangeAspect="1" noChangeArrowheads="1"/>
          </p:cNvSpPr>
          <p:nvPr isPhoto="1"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 b="-76567"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uk-UA" sz="80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uk-UA" sz="8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</a:t>
            </a: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1862 р. – закрито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українські недільні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школи, які безкоштовно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організовували видатні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діячі української  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культури</a:t>
            </a:r>
            <a:endParaRPr lang="ru-RU" sz="54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8" name="Rectangle 4"/>
          <p:cNvSpPr>
            <a:spLocks noGrp="1" noChangeAspect="1" noChangeArrowheads="1"/>
          </p:cNvSpPr>
          <p:nvPr isPhoto="1"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 b="-76567"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uk-UA" sz="8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</a:t>
            </a:r>
          </a:p>
          <a:p>
            <a:pPr eaLnBrk="1" hangingPunct="1">
              <a:defRPr/>
            </a:pPr>
            <a:r>
              <a:rPr lang="uk-UA" sz="8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</a:t>
            </a: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1863 р. – указ    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російського міністра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Валуєва про заборону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видання книжок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українською мовою.</a:t>
            </a:r>
            <a:endParaRPr lang="ru-RU" sz="54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Rectangle 4"/>
          <p:cNvSpPr>
            <a:spLocks noGrp="1" noChangeAspect="1" noChangeArrowheads="1"/>
          </p:cNvSpPr>
          <p:nvPr isPhoto="1"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 b="-76567"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uk-UA" sz="8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</a:t>
            </a: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1876 р. – указ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російського царя 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Олександра ІІ про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заборону друкування 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українською мовою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оригінальних творів і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перекладів</a:t>
            </a:r>
            <a:endParaRPr lang="ru-RU" sz="54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Rectangle 4"/>
          <p:cNvSpPr>
            <a:spLocks noGrp="1" noChangeAspect="1" noChangeArrowheads="1"/>
          </p:cNvSpPr>
          <p:nvPr isPhoto="1"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 b="-76567"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uk-UA" sz="60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defRPr/>
            </a:pPr>
            <a:endParaRPr lang="uk-UA" sz="60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uk-UA" sz="8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1884</a:t>
            </a:r>
            <a:r>
              <a:rPr lang="uk-UA" sz="6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р. – заборона    </a:t>
            </a:r>
          </a:p>
          <a:p>
            <a:pPr eaLnBrk="1" hangingPunct="1">
              <a:defRPr/>
            </a:pPr>
            <a:r>
              <a:rPr lang="uk-UA" sz="6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театральних вистав  </a:t>
            </a:r>
          </a:p>
          <a:p>
            <a:pPr eaLnBrk="1" hangingPunct="1">
              <a:defRPr/>
            </a:pPr>
            <a:r>
              <a:rPr lang="uk-UA" sz="6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українською мовою</a:t>
            </a:r>
            <a:endParaRPr lang="ru-RU" sz="60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0" name="Rectangle 4"/>
          <p:cNvSpPr>
            <a:spLocks noGrp="1" noChangeAspect="1" noChangeArrowheads="1"/>
          </p:cNvSpPr>
          <p:nvPr isPhoto="1"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 b="-76567"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uk-UA" sz="6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</a:p>
          <a:p>
            <a:pPr eaLnBrk="1" hangingPunct="1">
              <a:defRPr/>
            </a:pPr>
            <a:r>
              <a:rPr lang="uk-UA" sz="6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1908 р.– уся культурна і    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освітня діяльність в      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Україні визнана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царським урядом Росії    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шкідливою і небезпечною</a:t>
            </a:r>
            <a:r>
              <a:rPr lang="uk-UA" sz="6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</a:p>
          <a:p>
            <a:pPr eaLnBrk="1" hangingPunct="1">
              <a:defRPr/>
            </a:pPr>
            <a:endParaRPr lang="ru-RU" sz="60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Rectangle 4"/>
          <p:cNvSpPr>
            <a:spLocks noGrp="1" noChangeAspect="1" noChangeArrowheads="1"/>
          </p:cNvSpPr>
          <p:nvPr isPhoto="1"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 b="-76567"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uk-UA" sz="6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</a:t>
            </a:r>
          </a:p>
          <a:p>
            <a:pPr eaLnBrk="1" hangingPunct="1">
              <a:defRPr/>
            </a:pPr>
            <a:r>
              <a:rPr lang="uk-UA" sz="6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</a:t>
            </a:r>
          </a:p>
          <a:p>
            <a:pPr eaLnBrk="1" hangingPunct="1">
              <a:defRPr/>
            </a:pPr>
            <a:r>
              <a:rPr lang="uk-UA" sz="6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</a:t>
            </a:r>
            <a:r>
              <a:rPr lang="uk-UA" sz="8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1914</a:t>
            </a:r>
            <a:r>
              <a:rPr lang="uk-UA" sz="6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р. – російський  </a:t>
            </a:r>
          </a:p>
          <a:p>
            <a:pPr eaLnBrk="1" hangingPunct="1">
              <a:defRPr/>
            </a:pPr>
            <a:r>
              <a:rPr lang="uk-UA" sz="6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цар Микола ІІ забороняє        </a:t>
            </a:r>
          </a:p>
          <a:p>
            <a:pPr eaLnBrk="1" hangingPunct="1">
              <a:defRPr/>
            </a:pPr>
            <a:r>
              <a:rPr lang="uk-UA" sz="6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українську пресу –  </a:t>
            </a:r>
          </a:p>
          <a:p>
            <a:pPr eaLnBrk="1" hangingPunct="1">
              <a:defRPr/>
            </a:pPr>
            <a:r>
              <a:rPr lang="uk-UA" sz="6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газети і журнали</a:t>
            </a:r>
          </a:p>
          <a:p>
            <a:pPr eaLnBrk="1" hangingPunct="1">
              <a:defRPr/>
            </a:pPr>
            <a:r>
              <a:rPr lang="uk-UA" sz="6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endParaRPr lang="ru-RU" sz="60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Grp="1" noChangeAspect="1" noChangeArrowheads="1"/>
          </p:cNvSpPr>
          <p:nvPr isPhoto="1"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 b="-76567"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uk-UA" sz="8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</a:t>
            </a:r>
          </a:p>
          <a:p>
            <a:pPr eaLnBrk="1" hangingPunct="1">
              <a:defRPr/>
            </a:pPr>
            <a:r>
              <a:rPr lang="uk-UA" sz="8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</a:t>
            </a: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1938 р.- сталінський 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уряд видає постанову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про обов'язкове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вивчення російської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мови, утискаючи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українську</a:t>
            </a:r>
          </a:p>
          <a:p>
            <a:pPr eaLnBrk="1" hangingPunct="1">
              <a:defRPr/>
            </a:pPr>
            <a:endParaRPr lang="ru-RU" sz="54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cover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D:\робочий\робота\документи\кл кер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1714500" y="1000125"/>
            <a:ext cx="5821363" cy="1419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9</a:t>
            </a:r>
          </a:p>
          <a:p>
            <a:pPr algn="ctr"/>
            <a:r>
              <a:rPr lang="ru-RU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листопада</a:t>
            </a: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1643063" y="3000375"/>
            <a:ext cx="5738812" cy="2738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день писемності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та 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мовлення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nimBg="1"/>
      <p:bldP spid="205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Rectangle 4"/>
          <p:cNvSpPr>
            <a:spLocks noGrp="1" noChangeAspect="1" noChangeArrowheads="1"/>
          </p:cNvSpPr>
          <p:nvPr isPhoto="1"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 b="-76567"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uk-UA" sz="8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</a:t>
            </a:r>
          </a:p>
          <a:p>
            <a:pPr eaLnBrk="1" hangingPunct="1">
              <a:defRPr/>
            </a:pPr>
            <a:r>
              <a:rPr lang="uk-UA" sz="8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</a:t>
            </a: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1989 р. – видано  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постанову, яка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закріплювала в Україні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російську мову як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офіційну </a:t>
            </a:r>
          </a:p>
          <a:p>
            <a:pPr eaLnBrk="1" hangingPunct="1">
              <a:defRPr/>
            </a:pPr>
            <a:r>
              <a:rPr lang="uk-UA" sz="5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загальнодержавну мову </a:t>
            </a:r>
            <a:endParaRPr lang="ru-RU" sz="54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0">
          <a:gsLst>
            <a:gs pos="0">
              <a:srgbClr val="FEE7F2"/>
            </a:gs>
            <a:gs pos="17999">
              <a:srgbClr val="FBD49C"/>
            </a:gs>
            <a:gs pos="39000">
              <a:srgbClr val="FBA97D"/>
            </a:gs>
            <a:gs pos="64000">
              <a:srgbClr val="FAC77D"/>
            </a:gs>
            <a:gs pos="82001">
              <a:srgbClr val="FEE7F2"/>
            </a:gs>
            <a:gs pos="100000">
              <a:srgbClr val="FBEAC7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OOK1" id="25602" name="Picture 11"/>
          <p:cNvPicPr>
            <a:picLocks noChangeArrowheads="1" noChangeAspect="1"/>
          </p:cNvPicPr>
          <p:nvPr/>
        </p:nvPicPr>
        <p:blipFill>
          <a:blip cstate="print" r:embed="rId2"/>
          <a:srcRect/>
          <a:stretch>
            <a:fillRect/>
          </a:stretch>
        </p:blipFill>
        <p:spPr bwMode="auto">
          <a:xfrm>
            <a:off x="827088" y="5013325"/>
            <a:ext cx="2808287" cy="158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6" name="WordArt 12"/>
          <p:cNvSpPr>
            <a:spLocks noChangeArrowheads="1" noChangeShapeType="1" noTextEdit="1"/>
          </p:cNvSpPr>
          <p:nvPr/>
        </p:nvSpPr>
        <p:spPr bwMode="auto">
          <a:xfrm>
            <a:off x="468313" y="188913"/>
            <a:ext cx="8351837" cy="1174750"/>
          </a:xfrm>
          <a:prstGeom prst="rect">
            <a:avLst/>
          </a:prstGeom>
        </p:spPr>
        <p:txBody>
          <a:bodyPr fromWordArt="1" wrap="none">
            <a:prstTxWarp prst="textPlain">
              <a:avLst>
                <a:gd fmla="val 50000" name="adj"/>
              </a:avLst>
            </a:prstTxWarp>
          </a:bodyPr>
          <a:lstStyle/>
          <a:p>
            <a:pPr algn="ctr"/>
            <a:r>
              <a:rPr b="1" kern="10" lang="ru-RU" sz="480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algn="ctr" dir="2700000" dist="35921" rotWithShape="0">
                    <a:srgbClr val="990000"/>
                  </a:outerShdw>
                </a:effectLst>
                <a:latin typeface="Ariston"/>
              </a:rPr>
              <a:t>Іван Котляревський</a:t>
            </a: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755650" y="1547813"/>
            <a:ext cx="20208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wrap="none">
            <a:spAutoFit/>
          </a:bodyPr>
          <a:lstStyle/>
          <a:p>
            <a:pPr eaLnBrk="1" hangingPunct="1"/>
            <a:r>
              <a:rPr altLang="ru-RU" b="1" lang="ru-RU" sz="6000"/>
              <a:t>1798</a:t>
            </a:r>
            <a:r>
              <a:rPr altLang="ru-RU" b="1" lang="ru-RU" sz="4000"/>
              <a:t> </a:t>
            </a: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323850" y="3213100"/>
            <a:ext cx="4454525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altLang="ru-RU" lang="ru-RU" sz="9600">
                <a:latin charset="0" pitchFamily="66" typeface="Ariston"/>
              </a:rPr>
              <a:t>«Енеїда» </a:t>
            </a:r>
          </a:p>
        </p:txBody>
      </p:sp>
      <p:pic>
        <p:nvPicPr>
          <p:cNvPr id="16400" name="Picture 16"/>
          <p:cNvPicPr>
            <a:picLocks noChangeArrowheads="1" noChangeAspect="1"/>
          </p:cNvPicPr>
          <p:nvPr/>
        </p:nvPicPr>
        <p:blipFill>
          <a:blip cstate="print" r:embed="rId3"/>
          <a:srcRect b="78" r="73"/>
          <a:stretch>
            <a:fillRect/>
          </a:stretch>
        </p:blipFill>
        <p:spPr bwMode="auto">
          <a:xfrm>
            <a:off x="5003800" y="1412875"/>
            <a:ext cx="3887788" cy="5248275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</p:spPr>
      </p:pic>
      <p:pic>
        <p:nvPicPr>
          <p:cNvPr id="16402" name="Picture 18"/>
          <p:cNvPicPr>
            <a:picLocks noChangeArrowheads="1" noChangeAspect="1"/>
          </p:cNvPicPr>
          <p:nvPr/>
        </p:nvPicPr>
        <p:blipFill>
          <a:blip cstate="print" r:embed="rId4"/>
          <a:srcRect b="269"/>
          <a:stretch>
            <a:fillRect/>
          </a:stretch>
        </p:blipFill>
        <p:spPr bwMode="auto">
          <a:xfrm>
            <a:off x="5003800" y="1412875"/>
            <a:ext cx="3889375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hecker dir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1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4)" transition="in">
                                      <p:cBhvr>
                                        <p:cTn dur="2000" id="7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12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13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14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withGroup">
                            <p:stCondLst>
                              <p:cond delay="0"/>
                            </p:stCondLst>
                            <p:childTnLst>
                              <p:par>
                                <p:cTn accel="100000" fill="hold" grpId="0" id="17" nodeType="clickEffect" presetClass="entr" presetID="58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000" fill="hold" id="19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20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21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22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000" id="23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4" nodeType="clickPar">
                      <p:stCondLst>
                        <p:cond delay="indefinite"/>
                      </p:stCondLst>
                      <p:childTnLst>
                        <p:par>
                          <p:cTn fill="hold" id="25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6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000" fill="hold" id="28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29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0" nodeType="clickPar">
                      <p:stCondLst>
                        <p:cond delay="indefinite"/>
                      </p:stCondLst>
                      <p:childTnLst>
                        <p:par>
                          <p:cTn fill="hold" id="31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2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34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grpId="0" spid="16396"/>
      <p:bldP grpId="0" spid="16397"/>
      <p:bldP grpId="0" spid="16398"/>
    </p:bldLst>
  </p:timing>
</p:sld>
</file>

<file path=ppt/slides/slide2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rect">
            <a:fillToRect b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WordArt 4"/>
          <p:cNvSpPr>
            <a:spLocks noChangeArrowheads="1" noChangeShapeType="1" noTextEdit="1"/>
          </p:cNvSpPr>
          <p:nvPr/>
        </p:nvSpPr>
        <p:spPr bwMode="auto">
          <a:xfrm>
            <a:off x="395288" y="0"/>
            <a:ext cx="8135937" cy="1081088"/>
          </a:xfrm>
          <a:prstGeom prst="rect">
            <a:avLst/>
          </a:prstGeom>
        </p:spPr>
        <p:txBody>
          <a:bodyPr fromWordArt="1" wrap="none">
            <a:prstTxWarp prst="textPlain">
              <a:avLst>
                <a:gd fmla="val 50000" name="adj"/>
              </a:avLst>
            </a:prstTxWarp>
          </a:bodyPr>
          <a:lstStyle/>
          <a:p>
            <a:pPr algn="ctr"/>
            <a:r>
              <a:rPr b="1" kern="10" lang="ru-RU" sz="600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Bickham Script One"/>
              </a:rPr>
              <a:t>Т.Г.Шевченко</a:t>
            </a:r>
          </a:p>
        </p:txBody>
      </p:sp>
      <p:pic>
        <p:nvPicPr>
          <p:cNvPr id="17413" name="Picture 5"/>
          <p:cNvPicPr>
            <a:picLocks noChangeArrowheads="1" noChangeAspect="1"/>
          </p:cNvPicPr>
          <p:nvPr/>
        </p:nvPicPr>
        <p:blipFill>
          <a:blip cstate="print" r:embed="rId2"/>
          <a:srcRect b="81"/>
          <a:stretch>
            <a:fillRect/>
          </a:stretch>
        </p:blipFill>
        <p:spPr bwMode="auto">
          <a:xfrm>
            <a:off x="323850" y="1557338"/>
            <a:ext cx="4176713" cy="5111750"/>
          </a:xfrm>
          <a:prstGeom prst="rect">
            <a:avLst/>
          </a:prstGeom>
          <a:noFill/>
          <a:ln w="38100">
            <a:solidFill>
              <a:srgbClr val="800080"/>
            </a:solidFill>
            <a:miter lim="800000"/>
            <a:headEnd/>
            <a:tailEnd/>
          </a:ln>
        </p:spPr>
      </p:pic>
      <p:pic>
        <p:nvPicPr>
          <p:cNvPr descr="QUILLPEN" id="26628" name="Picture 6"/>
          <p:cNvPicPr>
            <a:picLocks noChangeArrowheads="1" noChangeAspect="1"/>
          </p:cNvPicPr>
          <p:nvPr/>
        </p:nvPicPr>
        <p:blipFill>
          <a:blip cstate="print" r:embed="rId3"/>
          <a:srcRect/>
          <a:stretch>
            <a:fillRect/>
          </a:stretch>
        </p:blipFill>
        <p:spPr bwMode="auto">
          <a:xfrm>
            <a:off x="7956550" y="4292600"/>
            <a:ext cx="1187450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4500563" y="1196975"/>
            <a:ext cx="4211637" cy="545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altLang="ru-RU" b="1" lang="ru-RU" sz="4400">
                <a:latin charset="0" pitchFamily="66" typeface="Ariston"/>
              </a:rPr>
              <a:t>Ну що б, здавалося, слова...</a:t>
            </a:r>
          </a:p>
          <a:p>
            <a:pPr algn="ctr" eaLnBrk="1" hangingPunct="1"/>
            <a:r>
              <a:rPr altLang="ru-RU" b="1" lang="ru-RU" sz="4400">
                <a:latin charset="0" pitchFamily="66" typeface="Ariston"/>
              </a:rPr>
              <a:t>Слова та голос –</a:t>
            </a:r>
          </a:p>
          <a:p>
            <a:pPr algn="ctr" eaLnBrk="1" hangingPunct="1"/>
            <a:r>
              <a:rPr altLang="ru-RU" b="1" lang="ru-RU" sz="4400">
                <a:latin charset="0" pitchFamily="66" typeface="Ariston"/>
              </a:rPr>
              <a:t>Більш нічого.</a:t>
            </a:r>
          </a:p>
          <a:p>
            <a:pPr algn="ctr" eaLnBrk="1" hangingPunct="1"/>
            <a:r>
              <a:rPr altLang="ru-RU" b="1" lang="ru-RU" sz="4400">
                <a:latin charset="0" pitchFamily="66" typeface="Ariston"/>
              </a:rPr>
              <a:t>А серце б’ється – ожива,</a:t>
            </a:r>
          </a:p>
          <a:p>
            <a:pPr algn="ctr" eaLnBrk="1" hangingPunct="1"/>
            <a:r>
              <a:rPr altLang="ru-RU" b="1" lang="ru-RU" sz="4400">
                <a:latin charset="0" pitchFamily="66" typeface="Ariston"/>
              </a:rPr>
              <a:t>Як їх почує!...</a:t>
            </a:r>
          </a:p>
        </p:txBody>
      </p:sp>
    </p:spTree>
  </p:cSld>
  <p:clrMapOvr>
    <a:masterClrMapping/>
  </p:clrMapOvr>
  <p:transition spd="med">
    <p:cover dir="r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7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8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amond(in)" transition="in">
                                      <p:cBhvr>
                                        <p:cTn dur="2000" id="12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</p:stCondLst>
                      <p:childTnLst>
                        <p:par>
                          <p:cTn fill="hold" id="1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17"/>
                                        <p:tgtEl>
                                          <p:spTgt spid="174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 nodeType="clickPar">
                      <p:stCondLst>
                        <p:cond delay="indefinite"/>
                      </p:stCondLst>
                      <p:childTnLst>
                        <p:par>
                          <p:cTn fill="hold" id="19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22"/>
                                        <p:tgtEl>
                                          <p:spTgt spid="1741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3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25"/>
                                        <p:tgtEl>
                                          <p:spTgt spid="1741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6" nodeType="clickPar">
                      <p:stCondLst>
                        <p:cond delay="indefinite"/>
                      </p:stCondLst>
                      <p:childTnLst>
                        <p:par>
                          <p:cTn fill="hold" id="27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8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30"/>
                                        <p:tgtEl>
                                          <p:spTgt spid="1741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1" nodeType="clickPar">
                      <p:stCondLst>
                        <p:cond delay="indefinite"/>
                      </p:stCondLst>
                      <p:childTnLst>
                        <p:par>
                          <p:cTn fill="hold" id="32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3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35"/>
                                        <p:tgtEl>
                                          <p:spTgt spid="1741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grpId="0" spid="17412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5" descr="D:\робочий\робота\документи\кл кер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111" name="WordArt 23"/>
          <p:cNvSpPr>
            <a:spLocks noChangeArrowheads="1" noChangeShapeType="1" noTextEdit="1"/>
          </p:cNvSpPr>
          <p:nvPr/>
        </p:nvSpPr>
        <p:spPr bwMode="auto">
          <a:xfrm>
            <a:off x="1763713" y="1125538"/>
            <a:ext cx="5616575" cy="83661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Monotype Corsiva"/>
              </a:rPr>
              <a:t>мовні обов'язки</a:t>
            </a:r>
          </a:p>
        </p:txBody>
      </p:sp>
      <p:sp>
        <p:nvSpPr>
          <p:cNvPr id="89113" name="Rectangle 25"/>
          <p:cNvSpPr>
            <a:spLocks noChangeArrowheads="1"/>
          </p:cNvSpPr>
          <p:nvPr/>
        </p:nvSpPr>
        <p:spPr bwMode="auto">
          <a:xfrm>
            <a:off x="1763713" y="1989138"/>
            <a:ext cx="5832475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uk-UA" altLang="ru-RU" sz="2000">
                <a:solidFill>
                  <a:srgbClr val="080808"/>
                </a:solidFill>
                <a:latin typeface="Arial Black" pitchFamily="34" charset="0"/>
              </a:rPr>
              <a:t>Володіння рідною мовою не заслуга, а обов’язок.</a:t>
            </a:r>
            <a:endParaRPr lang="ru-RU" altLang="ru-RU" sz="2000">
              <a:solidFill>
                <a:srgbClr val="080808"/>
              </a:solidFill>
              <a:latin typeface="Arial Black" pitchFamily="34" charset="0"/>
            </a:endParaRPr>
          </a:p>
          <a:p>
            <a:pPr eaLnBrk="1" hangingPunct="1"/>
            <a:r>
              <a:rPr lang="uk-UA" altLang="ru-RU" sz="2000">
                <a:solidFill>
                  <a:srgbClr val="FF00FF"/>
                </a:solidFill>
                <a:latin typeface="Arial Black" pitchFamily="34" charset="0"/>
              </a:rPr>
              <a:t>Розмовляйте рідною мовою скрізь, де нею говорять, з усіма, хто її розуміє.</a:t>
            </a:r>
            <a:endParaRPr lang="ru-RU" altLang="ru-RU" sz="2000">
              <a:solidFill>
                <a:srgbClr val="FF00FF"/>
              </a:solidFill>
              <a:latin typeface="Arial Black" pitchFamily="34" charset="0"/>
            </a:endParaRPr>
          </a:p>
          <a:p>
            <a:pPr eaLnBrk="1" hangingPunct="1"/>
            <a:r>
              <a:rPr lang="uk-UA" altLang="ru-RU" sz="2000">
                <a:solidFill>
                  <a:srgbClr val="0066FF"/>
                </a:solidFill>
                <a:latin typeface="Arial Black" pitchFamily="34" charset="0"/>
              </a:rPr>
              <a:t>Ставлення до рідної мови повинно бути таким, як до рідної матері.</a:t>
            </a:r>
            <a:endParaRPr lang="ru-RU" altLang="ru-RU" sz="2000">
              <a:solidFill>
                <a:srgbClr val="0066FF"/>
              </a:solidFill>
              <a:latin typeface="Arial Black" pitchFamily="34" charset="0"/>
            </a:endParaRPr>
          </a:p>
          <a:p>
            <a:pPr eaLnBrk="1" hangingPunct="1"/>
            <a:r>
              <a:rPr lang="uk-UA" altLang="ru-RU" sz="2000">
                <a:solidFill>
                  <a:srgbClr val="A50021"/>
                </a:solidFill>
                <a:latin typeface="Arial Black" pitchFamily="34" charset="0"/>
              </a:rPr>
              <a:t>Допомагай кожному, хто хоче вивчити українську мову.</a:t>
            </a:r>
            <a:endParaRPr lang="ru-RU" altLang="ru-RU" sz="2000">
              <a:solidFill>
                <a:srgbClr val="A50021"/>
              </a:solidFill>
              <a:latin typeface="Arial Black" pitchFamily="34" charset="0"/>
            </a:endParaRPr>
          </a:p>
          <a:p>
            <a:pPr eaLnBrk="1" hangingPunct="1"/>
            <a:r>
              <a:rPr lang="uk-UA" altLang="ru-RU" sz="2000">
                <a:solidFill>
                  <a:srgbClr val="008000"/>
                </a:solidFill>
                <a:latin typeface="Arial Black" pitchFamily="34" charset="0"/>
              </a:rPr>
              <a:t>У твоєму домі завжди повинні бути українські книги, журнали, газети.</a:t>
            </a:r>
            <a:endParaRPr lang="ru-RU" altLang="ru-RU" sz="2000">
              <a:solidFill>
                <a:srgbClr val="008000"/>
              </a:solidFill>
              <a:latin typeface="Arial Black" pitchFamily="34" charset="0"/>
            </a:endParaRPr>
          </a:p>
          <a:p>
            <a:pPr eaLnBrk="1" hangingPunct="1"/>
            <a:r>
              <a:rPr lang="uk-UA" altLang="ru-RU" sz="2000">
                <a:solidFill>
                  <a:srgbClr val="FF3300"/>
                </a:solidFill>
                <a:latin typeface="Arial Black" pitchFamily="34" charset="0"/>
              </a:rPr>
              <a:t>Найкращі вчителі мови – це мати й батько</a:t>
            </a:r>
            <a:endParaRPr lang="ru-RU" altLang="ru-RU" sz="2000">
              <a:solidFill>
                <a:srgbClr val="FF33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9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9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9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9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9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9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9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89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91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156B13"/>
            </a:gs>
            <a:gs pos="50000">
              <a:srgbClr val="9CB86E"/>
            </a:gs>
            <a:gs pos="100000">
              <a:srgbClr val="DDEBC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5" descr="D:\робочий\робота\документи\кл кер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755650" y="306388"/>
            <a:ext cx="78486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endParaRPr lang="uk-UA" altLang="ru-RU" sz="4000"/>
          </a:p>
          <a:p>
            <a:pPr algn="ctr" eaLnBrk="1" hangingPunct="1"/>
            <a:r>
              <a:rPr lang="uk-UA" altLang="ru-RU" sz="4000" b="1">
                <a:solidFill>
                  <a:srgbClr val="A50021"/>
                </a:solidFill>
                <a:latin typeface="Ariston" pitchFamily="66" charset="0"/>
              </a:rPr>
              <a:t>Не  цурайтесь мови — </a:t>
            </a:r>
          </a:p>
          <a:p>
            <a:pPr algn="ctr" eaLnBrk="1" hangingPunct="1"/>
            <a:r>
              <a:rPr lang="uk-UA" altLang="ru-RU" sz="4000" b="1">
                <a:solidFill>
                  <a:srgbClr val="A50021"/>
                </a:solidFill>
                <a:latin typeface="Ariston" pitchFamily="66" charset="0"/>
              </a:rPr>
              <a:t>Мови  тата й мами,</a:t>
            </a:r>
            <a:endParaRPr lang="ru-RU" altLang="ru-RU" sz="4000" b="1">
              <a:solidFill>
                <a:srgbClr val="A50021"/>
              </a:solidFill>
              <a:latin typeface="Ariston" pitchFamily="66" charset="0"/>
            </a:endParaRPr>
          </a:p>
          <a:p>
            <a:pPr algn="ctr" eaLnBrk="1" hangingPunct="1"/>
            <a:r>
              <a:rPr lang="uk-UA" altLang="ru-RU" sz="4000" b="1">
                <a:solidFill>
                  <a:srgbClr val="A50021"/>
                </a:solidFill>
                <a:latin typeface="Ariston" pitchFamily="66" charset="0"/>
              </a:rPr>
              <a:t>Мови  дiда  й баби, </a:t>
            </a:r>
          </a:p>
          <a:p>
            <a:pPr algn="ctr" eaLnBrk="1" hangingPunct="1"/>
            <a:r>
              <a:rPr lang="uk-UA" altLang="ru-RU" sz="4000" b="1">
                <a:solidFill>
                  <a:srgbClr val="A50021"/>
                </a:solidFill>
                <a:latin typeface="Ariston" pitchFamily="66" charset="0"/>
              </a:rPr>
              <a:t>предкiв  наших всiх,</a:t>
            </a:r>
            <a:endParaRPr lang="ru-RU" altLang="ru-RU" sz="4000" b="1">
              <a:solidFill>
                <a:srgbClr val="A50021"/>
              </a:solidFill>
              <a:latin typeface="Ariston" pitchFamily="66" charset="0"/>
            </a:endParaRPr>
          </a:p>
          <a:p>
            <a:pPr algn="ctr" eaLnBrk="1" hangingPunct="1"/>
            <a:r>
              <a:rPr lang="uk-UA" altLang="ru-RU" sz="4000" b="1">
                <a:solidFill>
                  <a:srgbClr val="A50021"/>
                </a:solidFill>
                <a:latin typeface="Ariston" pitchFamily="66" charset="0"/>
              </a:rPr>
              <a:t>Бо  її  цуратись — </a:t>
            </a:r>
          </a:p>
          <a:p>
            <a:pPr algn="ctr" eaLnBrk="1" hangingPunct="1"/>
            <a:r>
              <a:rPr lang="uk-UA" altLang="ru-RU" sz="4000" b="1">
                <a:solidFill>
                  <a:srgbClr val="A50021"/>
                </a:solidFill>
                <a:latin typeface="Ariston" pitchFamily="66" charset="0"/>
              </a:rPr>
              <a:t>сором  непошани,</a:t>
            </a:r>
            <a:endParaRPr lang="ru-RU" altLang="ru-RU" sz="4000" b="1">
              <a:solidFill>
                <a:srgbClr val="A50021"/>
              </a:solidFill>
              <a:latin typeface="Ariston" pitchFamily="66" charset="0"/>
            </a:endParaRPr>
          </a:p>
          <a:p>
            <a:pPr algn="ctr" eaLnBrk="1" hangingPunct="1"/>
            <a:r>
              <a:rPr lang="uk-UA" altLang="ru-RU" sz="4000" b="1">
                <a:solidFill>
                  <a:srgbClr val="A50021"/>
                </a:solidFill>
                <a:latin typeface="Ariston" pitchFamily="66" charset="0"/>
              </a:rPr>
              <a:t>Бо  її  цуратись –</a:t>
            </a:r>
          </a:p>
          <a:p>
            <a:pPr algn="ctr" eaLnBrk="1" hangingPunct="1"/>
            <a:r>
              <a:rPr lang="uk-UA" altLang="ru-RU" sz="4000" b="1">
                <a:solidFill>
                  <a:srgbClr val="A50021"/>
                </a:solidFill>
                <a:latin typeface="Ariston" pitchFamily="66" charset="0"/>
              </a:rPr>
              <a:t> перед Богом  гріх!</a:t>
            </a:r>
            <a:endParaRPr lang="ru-RU" altLang="ru-RU" sz="4000" b="1">
              <a:solidFill>
                <a:srgbClr val="A50021"/>
              </a:solidFill>
              <a:latin typeface="Ariston" pitchFamily="66" charset="0"/>
            </a:endParaRPr>
          </a:p>
          <a:p>
            <a:pPr algn="ctr"/>
            <a:endParaRPr lang="ru-RU" altLang="ru-RU" sz="4000" b="1" i="1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19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94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94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94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94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EE7F2"/>
            </a:gs>
            <a:gs pos="17999">
              <a:srgbClr val="FBD49C"/>
            </a:gs>
            <a:gs pos="39000">
              <a:srgbClr val="FBA97D"/>
            </a:gs>
            <a:gs pos="64000">
              <a:srgbClr val="FAC77D"/>
            </a:gs>
            <a:gs pos="82001">
              <a:srgbClr val="FEE7F2"/>
            </a:gs>
            <a:gs pos="100000">
              <a:srgbClr val="FBEAC7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7"/>
          <p:cNvPicPr>
            <a:picLocks noChangeAspect="1" noChangeArrowheads="1"/>
          </p:cNvPicPr>
          <p:nvPr/>
        </p:nvPicPr>
        <p:blipFill>
          <a:blip r:embed="rId2" cstate="print"/>
          <a:srcRect b="36133"/>
          <a:stretch>
            <a:fillRect/>
          </a:stretch>
        </p:blipFill>
        <p:spPr bwMode="auto">
          <a:xfrm>
            <a:off x="0" y="0"/>
            <a:ext cx="8270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9" name="Picture 8"/>
          <p:cNvPicPr>
            <a:picLocks noChangeAspect="1" noChangeArrowheads="1"/>
          </p:cNvPicPr>
          <p:nvPr/>
        </p:nvPicPr>
        <p:blipFill>
          <a:blip r:embed="rId2" cstate="print"/>
          <a:srcRect b="36133"/>
          <a:stretch>
            <a:fillRect/>
          </a:stretch>
        </p:blipFill>
        <p:spPr bwMode="auto">
          <a:xfrm>
            <a:off x="8316913" y="0"/>
            <a:ext cx="8270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1042988" y="457200"/>
            <a:ext cx="6985000" cy="594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uk-UA" altLang="ru-RU" sz="4800" b="1" i="1">
                <a:latin typeface="Old English Text MT" pitchFamily="66" charset="0"/>
              </a:rPr>
              <a:t>Як хочеш, друже, шану всюди мати,</a:t>
            </a:r>
            <a:endParaRPr lang="ru-RU" altLang="ru-RU" sz="4800" b="1" i="1">
              <a:latin typeface="Old English Text MT" pitchFamily="66" charset="0"/>
            </a:endParaRPr>
          </a:p>
          <a:p>
            <a:pPr algn="ctr" eaLnBrk="1" hangingPunct="1"/>
            <a:r>
              <a:rPr lang="uk-UA" altLang="ru-RU" sz="4800" b="1" i="1">
                <a:latin typeface="Old English Text MT" pitchFamily="66" charset="0"/>
              </a:rPr>
              <a:t>Навчися рiдну мову шанувати.</a:t>
            </a:r>
            <a:endParaRPr lang="ru-RU" altLang="ru-RU" sz="4800" b="1" i="1">
              <a:latin typeface="Old English Text MT" pitchFamily="66" charset="0"/>
            </a:endParaRPr>
          </a:p>
          <a:p>
            <a:pPr algn="ctr" eaLnBrk="1" hangingPunct="1"/>
            <a:r>
              <a:rPr lang="uk-UA" altLang="ru-RU" sz="4800" b="1" i="1">
                <a:latin typeface="Old English Text MT" pitchFamily="66" charset="0"/>
              </a:rPr>
              <a:t>Вона — твоє обличчя, твоя доля.</a:t>
            </a:r>
            <a:endParaRPr lang="ru-RU" altLang="ru-RU" sz="4800" b="1" i="1">
              <a:latin typeface="Old English Text MT" pitchFamily="66" charset="0"/>
            </a:endParaRPr>
          </a:p>
          <a:p>
            <a:pPr algn="ctr" eaLnBrk="1" hangingPunct="1"/>
            <a:r>
              <a:rPr lang="uk-UA" altLang="ru-RU" sz="4800" b="1" i="1">
                <a:latin typeface="Old English Text MT" pitchFamily="66" charset="0"/>
              </a:rPr>
              <a:t>На це була свята Господня воля.</a:t>
            </a:r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30724" name="Picture 6" descr="1244737693_ramka-svito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D:\робочий\робота\документи\кл кер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5"/>
          <p:cNvSpPr>
            <a:spLocks noChangeArrowheads="1"/>
          </p:cNvSpPr>
          <p:nvPr/>
        </p:nvSpPr>
        <p:spPr bwMode="auto">
          <a:xfrm>
            <a:off x="-4268788" y="3365500"/>
            <a:ext cx="17683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tabLst>
                <a:tab pos="457200" algn="l"/>
              </a:tabLst>
            </a:pPr>
            <a:endParaRPr lang="uk-UA" altLang="ru-RU"/>
          </a:p>
        </p:txBody>
      </p:sp>
      <p:sp>
        <p:nvSpPr>
          <p:cNvPr id="86024" name="Rectangle 8"/>
          <p:cNvSpPr>
            <a:spLocks noRot="1" noChangeArrowheads="1"/>
          </p:cNvSpPr>
          <p:nvPr/>
        </p:nvSpPr>
        <p:spPr bwMode="auto">
          <a:xfrm>
            <a:off x="0" y="500063"/>
            <a:ext cx="9144000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uk-UA" sz="2800" dirty="0">
                <a:solidFill>
                  <a:srgbClr val="CC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ru-RU" sz="2800" b="1" dirty="0">
              <a:solidFill>
                <a:srgbClr val="CC66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uk-UA" sz="4800" b="1" dirty="0">
              <a:solidFill>
                <a:srgbClr val="C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ston" pitchFamily="66" charset="0"/>
            </a:endParaRPr>
          </a:p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uk-UA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ston" pitchFamily="66" charset="0"/>
              </a:rPr>
              <a:t>Мова — державна перлина, </a:t>
            </a:r>
          </a:p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uk-UA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ston" pitchFamily="66" charset="0"/>
              </a:rPr>
              <a:t>Нею завжди дорожіть:</a:t>
            </a:r>
          </a:p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uk-UA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ston" pitchFamily="66" charset="0"/>
              </a:rPr>
              <a:t>Без  мови немає країни —</a:t>
            </a:r>
          </a:p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uk-UA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ston" pitchFamily="66" charset="0"/>
              </a:rPr>
              <a:t>Мову, як матір, любіть.</a:t>
            </a:r>
            <a:endParaRPr lang="uk-UA" sz="4800" b="1" i="1" dirty="0">
              <a:solidFill>
                <a:srgbClr val="C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ston" pitchFamily="66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uk-UA" sz="2800" i="1" dirty="0">
                <a:solidFill>
                  <a:srgbClr val="080808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Lucida Sans Typewriter" pitchFamily="49" charset="0"/>
              </a:rPr>
              <a:t>                                 </a:t>
            </a:r>
            <a:endParaRPr lang="ru-RU" sz="2800" i="1" dirty="0">
              <a:solidFill>
                <a:srgbClr val="080808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Lucida Sans Typewriter" pitchFamily="49" charset="0"/>
            </a:endParaRPr>
          </a:p>
        </p:txBody>
      </p:sp>
    </p:spTree>
  </p:cSld>
  <p:clrMapOvr>
    <a:masterClrMapping/>
  </p:clrMapOvr>
  <p:transition spd="med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60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60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60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860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5261C"/>
            </a:gs>
            <a:gs pos="6000">
              <a:srgbClr val="EBDAD4"/>
            </a:gs>
            <a:gs pos="28999">
              <a:srgbClr val="C0524E"/>
            </a:gs>
            <a:gs pos="42000">
              <a:srgbClr val="80302D"/>
            </a:gs>
            <a:gs pos="44000">
              <a:srgbClr val="9C6563"/>
            </a:gs>
            <a:gs pos="48000">
              <a:srgbClr val="FFFFFF"/>
            </a:gs>
            <a:gs pos="78999">
              <a:srgbClr val="83A7C3"/>
            </a:gs>
            <a:gs pos="87000">
              <a:srgbClr val="768FB9"/>
            </a:gs>
            <a:gs pos="92000">
              <a:srgbClr val="83A7C3"/>
            </a:gs>
            <a:gs pos="100000">
              <a:srgbClr val="DCEBF5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D:\робочий\робота\документи\кл кер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WordArt 6"/>
          <p:cNvSpPr>
            <a:spLocks noChangeArrowheads="1" noChangeShapeType="1" noTextEdit="1"/>
          </p:cNvSpPr>
          <p:nvPr/>
        </p:nvSpPr>
        <p:spPr bwMode="auto">
          <a:xfrm>
            <a:off x="1143000" y="642938"/>
            <a:ext cx="7215188" cy="1000125"/>
          </a:xfrm>
          <a:prstGeom prst="rect">
            <a:avLst/>
          </a:prstGeom>
        </p:spPr>
        <p:txBody>
          <a:bodyPr wrap="none" fromWordArt="1">
            <a:prstTxWarp prst="textDeflateTop">
              <a:avLst>
                <a:gd name="adj" fmla="val 46875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нестор літописець</a:t>
            </a:r>
          </a:p>
        </p:txBody>
      </p:sp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75" y="1857375"/>
            <a:ext cx="2943225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1563" y="1714500"/>
            <a:ext cx="2962275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7813" y="1928813"/>
            <a:ext cx="2808287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43000" y="1785938"/>
            <a:ext cx="2808288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2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57813" y="1928813"/>
            <a:ext cx="2801937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1025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animBg="1"/>
    </p:bldLst>
  </p:timing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blipFill dpi="0" rotWithShape="0">
          <a:blip cstate="print" r:embed="rId2"/>
          <a:srcRect/>
          <a:tile algn="tl" flip="none" sx="100000" sy="100000" tx="0" ty="0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:\робочий\робота\документи\кл кер\Рисунок1.jpg" id="9218" name="Picture 5"/>
          <p:cNvPicPr>
            <a:picLocks noChangeArrowheads="1" noChangeAspect="1"/>
          </p:cNvPicPr>
          <p:nvPr/>
        </p:nvPicPr>
        <p:blipFill>
          <a:blip cstate="print"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WordArt 5"/>
          <p:cNvSpPr>
            <a:spLocks noChangeArrowheads="1" noChangeShapeType="1" noTextEdit="1"/>
          </p:cNvSpPr>
          <p:nvPr/>
        </p:nvSpPr>
        <p:spPr bwMode="auto">
          <a:xfrm>
            <a:off x="1714500" y="928688"/>
            <a:ext cx="5616575" cy="684212"/>
          </a:xfrm>
          <a:prstGeom prst="rect">
            <a:avLst/>
          </a:prstGeom>
        </p:spPr>
        <p:txBody>
          <a:bodyPr fromWordArt="1" wrap="none">
            <a:prstTxWarp prst="textPlain">
              <a:avLst>
                <a:gd fmla="val 50000" name="adj"/>
              </a:avLst>
            </a:prstTxWarp>
          </a:bodyPr>
          <a:lstStyle/>
          <a:p>
            <a:pPr algn="ctr"/>
            <a:r>
              <a:rPr kern="10" lang="ru-RU" sz="360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algn="ctr" dir="2021404" dist="45791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мова - це скарб</a:t>
            </a:r>
          </a:p>
        </p:txBody>
      </p:sp>
      <p:pic>
        <p:nvPicPr>
          <p:cNvPr descr="0063" id="6150" name="Picture 6"/>
          <p:cNvPicPr>
            <a:picLocks noChangeArrowheads="1" noChangeAspect="1"/>
          </p:cNvPicPr>
          <p:nvPr/>
        </p:nvPicPr>
        <p:blipFill>
          <a:blip cstate="print" r:embed="rId4"/>
          <a:srcRect/>
          <a:stretch>
            <a:fillRect/>
          </a:stretch>
        </p:blipFill>
        <p:spPr bwMode="auto">
          <a:xfrm>
            <a:off x="5214938" y="2000250"/>
            <a:ext cx="2693987" cy="35433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descr="0082" id="6151" name="Picture 7"/>
          <p:cNvPicPr>
            <a:picLocks noChangeArrowheads="1" noChangeAspect="1"/>
          </p:cNvPicPr>
          <p:nvPr/>
        </p:nvPicPr>
        <p:blipFill>
          <a:blip cstate="print" r:embed="rId5"/>
          <a:srcRect/>
          <a:stretch>
            <a:fillRect/>
          </a:stretch>
        </p:blipFill>
        <p:spPr bwMode="auto">
          <a:xfrm>
            <a:off x="1187450" y="1773238"/>
            <a:ext cx="3384550" cy="3868737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descr="0572" id="6152" name="Picture 8"/>
          <p:cNvPicPr>
            <a:picLocks noChangeArrowheads="1" noChangeAspect="1"/>
          </p:cNvPicPr>
          <p:nvPr/>
        </p:nvPicPr>
        <p:blipFill>
          <a:blip cstate="print" r:embed="rId6"/>
          <a:srcRect/>
          <a:stretch>
            <a:fillRect/>
          </a:stretch>
        </p:blipFill>
        <p:spPr bwMode="auto">
          <a:xfrm>
            <a:off x="4786313" y="2000250"/>
            <a:ext cx="3671887" cy="3990975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descr="0057" id="6153" name="Picture 9"/>
          <p:cNvPicPr>
            <a:picLocks noChangeArrowheads="1" noChangeAspect="1"/>
          </p:cNvPicPr>
          <p:nvPr/>
        </p:nvPicPr>
        <p:blipFill>
          <a:blip cstate="print" r:embed="rId7"/>
          <a:srcRect/>
          <a:stretch>
            <a:fillRect/>
          </a:stretch>
        </p:blipFill>
        <p:spPr bwMode="auto">
          <a:xfrm>
            <a:off x="1214438" y="1714500"/>
            <a:ext cx="3384550" cy="3887788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descr="0156" id="6154" name="Picture 10"/>
          <p:cNvPicPr>
            <a:picLocks noChangeArrowheads="1" noChangeAspect="1"/>
          </p:cNvPicPr>
          <p:nvPr/>
        </p:nvPicPr>
        <p:blipFill>
          <a:blip cstate="print" r:embed="rId8"/>
          <a:srcRect r="1"/>
          <a:stretch>
            <a:fillRect/>
          </a:stretch>
        </p:blipFill>
        <p:spPr bwMode="auto">
          <a:xfrm>
            <a:off x="4786313" y="2000250"/>
            <a:ext cx="3630612" cy="410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zo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>
                                        <p:cTn dur="2000" id="7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2000" id="12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</p:stCondLst>
                      <p:childTnLst>
                        <p:par>
                          <p:cTn fill="hold" id="1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4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dur="2000" id="17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 nodeType="clickPar">
                      <p:stCondLst>
                        <p:cond delay="indefinite"/>
                      </p:stCondLst>
                      <p:childTnLst>
                        <p:par>
                          <p:cTn fill="hold" id="19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8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amond(in)" transition="in">
                                      <p:cBhvr>
                                        <p:cTn dur="2000" id="22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 nodeType="clickPar">
                      <p:stCondLst>
                        <p:cond delay="indefinite"/>
                      </p:stCondLst>
                      <p:childTnLst>
                        <p:par>
                          <p:cTn fill="hold" id="2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2000" id="27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 nodeType="clickPar">
                      <p:stCondLst>
                        <p:cond delay="indefinite"/>
                      </p:stCondLst>
                      <p:childTnLst>
                        <p:par>
                          <p:cTn fill="hold" id="29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>
                                        <p:cTn dur="2000" id="32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grpId="0" spid="6149"/>
    </p:bldLst>
  </p:timing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0">
          <a:gsLst>
            <a:gs pos="0">
              <a:schemeClr val="bg1"/>
            </a:gs>
            <a:gs pos="100000">
              <a:schemeClr val="accent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:\робочий\робота\документи\кл кер\Рисунок1.jpg" id="10242" name="Picture 5"/>
          <p:cNvPicPr>
            <a:picLocks noChangeArrowheads="1" noChangeAspect="1"/>
          </p:cNvPicPr>
          <p:nvPr/>
        </p:nvPicPr>
        <p:blipFill>
          <a:blip cstate="print"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1042988" y="1000108"/>
            <a:ext cx="6743722" cy="989030"/>
          </a:xfrm>
          <a:prstGeom prst="rect">
            <a:avLst/>
          </a:prstGeom>
          <a:effectLst>
            <a:outerShdw algn="bl" blurRad="50800" dir="18900000" dist="38100" rotWithShape="0">
              <a:prstClr val="black">
                <a:alpha val="40000"/>
              </a:prstClr>
            </a:outerShdw>
          </a:effectLst>
        </p:spPr>
        <p:txBody>
          <a:bodyPr fromWordArt="1" wrap="none">
            <a:prstTxWarp prst="textFadeRight">
              <a:avLst>
                <a:gd fmla="val 33333" name="adj"/>
              </a:avLst>
            </a:prstTxWarp>
          </a:bodyPr>
          <a:lstStyle/>
          <a:p>
            <a:pPr algn="ctr" eaLnBrk="1" hangingPunct="1">
              <a:defRPr/>
            </a:pPr>
            <a:r>
              <a:rPr dirty="0" kern="10" lang="ru-RU" sz="360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"/>
                <a:cs typeface="Arial"/>
              </a:rPr>
              <a:t>  </a:t>
            </a:r>
            <a:r>
              <a:rPr b="1" dirty="0" err="1" kern="10" lang="ru-RU" sz="360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A50021"/>
                </a:solidFill>
                <a:latin typeface="Arial"/>
                <a:cs typeface="Arial"/>
              </a:rPr>
              <a:t>виникнення</a:t>
            </a:r>
            <a:r>
              <a:rPr b="1" dirty="0" kern="10" lang="ru-RU" sz="360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A50021"/>
                </a:solidFill>
                <a:latin typeface="Arial"/>
                <a:cs typeface="Arial"/>
              </a:rPr>
              <a:t> </a:t>
            </a:r>
            <a:r>
              <a:rPr b="1" dirty="0" err="1" kern="10" lang="ru-RU" sz="360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A50021"/>
                </a:solidFill>
                <a:latin typeface="Arial"/>
                <a:cs typeface="Arial"/>
              </a:rPr>
              <a:t>писемності</a:t>
            </a:r>
            <a:endParaRPr b="1" dirty="0" kern="10" lang="ru-RU" sz="3600">
              <a:ln w="9525">
                <a:solidFill>
                  <a:srgbClr val="008080"/>
                </a:solidFill>
                <a:round/>
                <a:headEnd/>
                <a:tailEnd/>
              </a:ln>
              <a:solidFill>
                <a:srgbClr val="A50021"/>
              </a:solidFill>
              <a:latin typeface="Arial"/>
              <a:cs typeface="Arial"/>
            </a:endParaRPr>
          </a:p>
        </p:txBody>
      </p:sp>
      <p:sp>
        <p:nvSpPr>
          <p:cNvPr id="9223" name="WordArt 7"/>
          <p:cNvSpPr>
            <a:spLocks noChangeArrowheads="1" noChangeShapeType="1" noTextEdit="1"/>
          </p:cNvSpPr>
          <p:nvPr/>
        </p:nvSpPr>
        <p:spPr bwMode="auto">
          <a:xfrm>
            <a:off x="4211638" y="2276475"/>
            <a:ext cx="3384550" cy="1081088"/>
          </a:xfrm>
          <a:prstGeom prst="rect">
            <a:avLst/>
          </a:prstGeom>
        </p:spPr>
        <p:txBody>
          <a:bodyPr fromWordArt="1" wrap="none">
            <a:prstTxWarp prst="textPlain">
              <a:avLst>
                <a:gd fmla="val 50000" name="adj"/>
              </a:avLst>
            </a:prstTxWarp>
          </a:bodyPr>
          <a:lstStyle/>
          <a:p>
            <a:pPr algn="ctr"/>
            <a:r>
              <a:rPr kern="10" lang="ru-RU" sz="360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піктограма</a:t>
            </a:r>
          </a:p>
        </p:txBody>
      </p:sp>
      <p:sp>
        <p:nvSpPr>
          <p:cNvPr id="9224" name="WordArt 8"/>
          <p:cNvSpPr>
            <a:spLocks noChangeArrowheads="1" noChangeShapeType="1" noTextEdit="1"/>
          </p:cNvSpPr>
          <p:nvPr/>
        </p:nvSpPr>
        <p:spPr bwMode="auto">
          <a:xfrm>
            <a:off x="4143375" y="3714750"/>
            <a:ext cx="3671888" cy="1008063"/>
          </a:xfrm>
          <a:prstGeom prst="rect">
            <a:avLst/>
          </a:prstGeom>
        </p:spPr>
        <p:txBody>
          <a:bodyPr fromWordArt="1" wrap="none">
            <a:prstTxWarp prst="textPlain">
              <a:avLst>
                <a:gd fmla="val 50000" name="adj"/>
              </a:avLst>
            </a:prstTxWarp>
          </a:bodyPr>
          <a:lstStyle/>
          <a:p>
            <a:pPr algn="ctr"/>
            <a:r>
              <a:rPr kern="10" lang="ru-RU" sz="360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ієрогліфи</a:t>
            </a:r>
          </a:p>
        </p:txBody>
      </p:sp>
      <p:sp>
        <p:nvSpPr>
          <p:cNvPr id="9225" name="WordArt 9"/>
          <p:cNvSpPr>
            <a:spLocks noChangeArrowheads="1" noChangeShapeType="1" noTextEdit="1"/>
          </p:cNvSpPr>
          <p:nvPr/>
        </p:nvSpPr>
        <p:spPr bwMode="auto">
          <a:xfrm>
            <a:off x="4214813" y="5000625"/>
            <a:ext cx="2736850" cy="963613"/>
          </a:xfrm>
          <a:prstGeom prst="rect">
            <a:avLst/>
          </a:prstGeom>
        </p:spPr>
        <p:txBody>
          <a:bodyPr fromWordArt="1" wrap="none">
            <a:prstTxWarp prst="textPlain">
              <a:avLst>
                <a:gd fmla="val 50000" name="adj"/>
              </a:avLst>
            </a:prstTxWarp>
          </a:bodyPr>
          <a:lstStyle/>
          <a:p>
            <a:pPr algn="ctr"/>
            <a:r>
              <a:rPr kern="10" lang="ru-RU" sz="360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літери</a:t>
            </a:r>
          </a:p>
        </p:txBody>
      </p:sp>
      <p:pic>
        <p:nvPicPr>
          <p:cNvPr id="9226" name="Picture 10"/>
          <p:cNvPicPr>
            <a:picLocks noChangeArrowheads="1" noChangeAspect="1"/>
          </p:cNvPicPr>
          <p:nvPr/>
        </p:nvPicPr>
        <p:blipFill>
          <a:blip cstate="print" r:embed="rId3"/>
          <a:stretch>
            <a:fillRect/>
          </a:stretch>
        </p:blipFill>
        <p:spPr bwMode="auto">
          <a:xfrm>
            <a:off x="1042988" y="2349500"/>
            <a:ext cx="2736850" cy="388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Picture 11"/>
          <p:cNvPicPr>
            <a:picLocks noChangeArrowheads="1" noChangeAspect="1"/>
          </p:cNvPicPr>
          <p:nvPr/>
        </p:nvPicPr>
        <p:blipFill>
          <a:blip cstate="print" r:embed="rId4"/>
          <a:srcRect b="23360"/>
          <a:stretch>
            <a:fillRect/>
          </a:stretch>
        </p:blipFill>
        <p:spPr bwMode="auto">
          <a:xfrm>
            <a:off x="1042988" y="2349500"/>
            <a:ext cx="2895600" cy="43195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9229" name="Picture 13"/>
          <p:cNvPicPr>
            <a:picLocks noChangeArrowheads="1" noChangeAspect="1"/>
          </p:cNvPicPr>
          <p:nvPr/>
        </p:nvPicPr>
        <p:blipFill>
          <a:blip cstate="print" r:embed="rId5"/>
          <a:srcRect/>
          <a:stretch>
            <a:fillRect/>
          </a:stretch>
        </p:blipFill>
        <p:spPr bwMode="auto">
          <a:xfrm>
            <a:off x="1071563" y="2357438"/>
            <a:ext cx="2881312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mb dir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accel="100000" fill="hold" id="5" nodeType="clickEffect" presetClass="entr" presetID="3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000" fill="hold" id="7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8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9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10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 nodeType="clickPar">
                      <p:stCondLst>
                        <p:cond delay="indefinite"/>
                      </p:stCondLst>
                      <p:childTnLst>
                        <p:par>
                          <p:cTn fill="hold" id="12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5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" nodeType="clickPar">
                      <p:stCondLst>
                        <p:cond delay="indefinite"/>
                      </p:stCondLst>
                      <p:childTnLst>
                        <p:par>
                          <p:cTn fill="hold" id="17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8" nodeType="clickEffect" presetClass="entr" presetID="8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amond(in)" transition="in">
                                      <p:cBhvr>
                                        <p:cTn dur="2000" id="2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 nodeType="clickPar">
                      <p:stCondLst>
                        <p:cond delay="indefinite"/>
                      </p:stCondLst>
                      <p:childTnLst>
                        <p:par>
                          <p:cTn fill="hold" id="22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3" nodeType="click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000" fill="hold" id="25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26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 nodeType="clickPar">
                      <p:stCondLst>
                        <p:cond delay="indefinite"/>
                      </p:stCondLst>
                      <p:childTnLst>
                        <p:par>
                          <p:cTn fill="hold" id="28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9" nodeType="click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2000" id="31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2" nodeType="clickPar">
                      <p:stCondLst>
                        <p:cond delay="indefinite"/>
                      </p:stCondLst>
                      <p:childTnLst>
                        <p:par>
                          <p:cTn fill="hold" id="33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4" nodeType="clickEffect" presetClass="entr" presetID="21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4)" transition="in">
                                      <p:cBhvr>
                                        <p:cTn dur="2000" id="36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7" nodeType="clickPar">
                      <p:stCondLst>
                        <p:cond delay="indefinite"/>
                      </p:stCondLst>
                      <p:childTnLst>
                        <p:par>
                          <p:cTn fill="hold" id="38" nodeType="withGroup">
                            <p:stCondLst>
                              <p:cond delay="0"/>
                            </p:stCondLst>
                            <p:childTnLst>
                              <p:par>
                                <p:cTn accel="50000" fill="hold" grpId="0" id="39" nodeType="clickEffect" presetClass="entr" presetID="48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000" fill="hold" id="41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42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43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000" id="44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grpId="0" spid="9223"/>
      <p:bldP animBg="1" grpId="0" spid="9224"/>
      <p:bldP animBg="1" grpId="0" spid="9225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" descr="D:\робочий\робота\документи\кл кер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   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 </a:t>
            </a:r>
          </a:p>
        </p:txBody>
      </p:sp>
      <p:pic>
        <p:nvPicPr>
          <p:cNvPr id="11269" name="Picture 5" descr="BOOK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88" y="4071938"/>
            <a:ext cx="2819400" cy="195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>
            <a:off x="1428750" y="928688"/>
            <a:ext cx="6572250" cy="627062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кирило і мефодій</a:t>
            </a:r>
          </a:p>
        </p:txBody>
      </p:sp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8888" y="1773238"/>
            <a:ext cx="3816350" cy="489585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8888" y="1773238"/>
            <a:ext cx="3817937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58888" y="1773238"/>
            <a:ext cx="3817937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 descr="D:\робочий\робота\документи\кл кер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4" descr="QUILLP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13" y="3429000"/>
            <a:ext cx="1368425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WordArt 5"/>
          <p:cNvSpPr>
            <a:spLocks noChangeArrowheads="1" noChangeShapeType="1" noTextEdit="1"/>
          </p:cNvSpPr>
          <p:nvPr/>
        </p:nvSpPr>
        <p:spPr bwMode="auto">
          <a:xfrm>
            <a:off x="1500188" y="500063"/>
            <a:ext cx="6072187" cy="839787"/>
          </a:xfrm>
          <a:prstGeom prst="rect">
            <a:avLst/>
          </a:prstGeom>
        </p:spPr>
        <p:txBody>
          <a:bodyPr wrap="none" fromWordArt="1">
            <a:prstTxWarp prst="textDeflateTop">
              <a:avLst>
                <a:gd name="adj" fmla="val 46875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A50021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глаголиця та кирилиця</a:t>
            </a:r>
          </a:p>
        </p:txBody>
      </p:sp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88" y="1500188"/>
            <a:ext cx="3714750" cy="45974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2295" name="WordArt 7"/>
          <p:cNvSpPr>
            <a:spLocks noChangeArrowheads="1" noChangeShapeType="1" noTextEdit="1"/>
          </p:cNvSpPr>
          <p:nvPr/>
        </p:nvSpPr>
        <p:spPr bwMode="auto">
          <a:xfrm>
            <a:off x="5286375" y="2000250"/>
            <a:ext cx="2351088" cy="19224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глаголити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40 літер</a:t>
            </a:r>
          </a:p>
        </p:txBody>
      </p:sp>
      <p:pic>
        <p:nvPicPr>
          <p:cNvPr id="12296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8688" y="1500188"/>
            <a:ext cx="3717925" cy="45720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28688" y="1500188"/>
            <a:ext cx="3786187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animBg="1"/>
      <p:bldP spid="1229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D:\робочий\робота\документи\кл кер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857250" y="649288"/>
            <a:ext cx="7500938" cy="572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endParaRPr lang="ru-RU" altLang="ru-RU" sz="6000" b="1">
              <a:solidFill>
                <a:srgbClr val="C00000"/>
              </a:solidFill>
              <a:latin typeface="Ariston" pitchFamily="66" charset="0"/>
            </a:endParaRPr>
          </a:p>
          <a:p>
            <a:pPr algn="ctr" eaLnBrk="1" hangingPunct="1"/>
            <a:r>
              <a:rPr lang="ru-RU" altLang="ru-RU" sz="6000" b="1">
                <a:solidFill>
                  <a:srgbClr val="C00000"/>
                </a:solidFill>
                <a:latin typeface="Ariston" pitchFamily="66" charset="0"/>
              </a:rPr>
              <a:t>Звуки зiбранi у слово,</a:t>
            </a:r>
          </a:p>
          <a:p>
            <a:pPr algn="ctr" eaLnBrk="1" hangingPunct="1"/>
            <a:r>
              <a:rPr lang="ru-RU" altLang="ru-RU" sz="6000" b="1">
                <a:solidFill>
                  <a:srgbClr val="C00000"/>
                </a:solidFill>
                <a:latin typeface="Ariston" pitchFamily="66" charset="0"/>
              </a:rPr>
              <a:t>Ще в далеку давнину</a:t>
            </a:r>
          </a:p>
          <a:p>
            <a:pPr algn="ctr" eaLnBrk="1" hangingPunct="1"/>
            <a:r>
              <a:rPr lang="ru-RU" altLang="ru-RU" sz="6000" b="1">
                <a:solidFill>
                  <a:srgbClr val="C00000"/>
                </a:solidFill>
                <a:latin typeface="Ariston" pitchFamily="66" charset="0"/>
              </a:rPr>
              <a:t>Утворили рiдну мову,</a:t>
            </a:r>
          </a:p>
          <a:p>
            <a:pPr algn="ctr" eaLnBrk="1" hangingPunct="1"/>
            <a:r>
              <a:rPr lang="ru-RU" altLang="ru-RU" sz="6000" b="1">
                <a:solidFill>
                  <a:srgbClr val="C00000"/>
                </a:solidFill>
                <a:latin typeface="Ariston" pitchFamily="66" charset="0"/>
              </a:rPr>
              <a:t>Українську, чарiвну.</a:t>
            </a:r>
          </a:p>
          <a:p>
            <a:pPr algn="ctr"/>
            <a:endParaRPr lang="ru-RU" altLang="ru-RU" sz="6600" b="1">
              <a:latin typeface="Ariston" pitchFamily="66" charset="0"/>
            </a:endParaRPr>
          </a:p>
        </p:txBody>
      </p:sp>
    </p:spTree>
  </p:cSld>
  <p:clrMapOvr>
    <a:masterClrMapping/>
  </p:clrMapOvr>
  <p:transition spd="med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13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133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470</Words>
  <Application>Microsoft Office PowerPoint</Application>
  <PresentationFormat>Экран (4:3)</PresentationFormat>
  <Paragraphs>135</Paragraphs>
  <Slides>26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5" baseType="lpstr">
      <vt:lpstr>Arial</vt:lpstr>
      <vt:lpstr>Calibri</vt:lpstr>
      <vt:lpstr>Ariston</vt:lpstr>
      <vt:lpstr>Lucida Sans Typewriter</vt:lpstr>
      <vt:lpstr>Wingdings</vt:lpstr>
      <vt:lpstr>Times New Roman</vt:lpstr>
      <vt:lpstr>Arial Black</vt:lpstr>
      <vt:lpstr>Old English Text MT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   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Леся</dc:creator>
  <cp:lastModifiedBy>Админ</cp:lastModifiedBy>
  <cp:revision>15</cp:revision>
  <dcterms:created xsi:type="dcterms:W3CDTF">2010-10-26T14:43:49Z</dcterms:created>
  <dcterms:modified xsi:type="dcterms:W3CDTF">2014-11-11T09:52:23Z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659577</vt:lpwstr>
  </property>
  <property fmtid="{D5CDD505-2E9C-101B-9397-08002B2CF9AE}" name="NXPowerLiteSettings" pid="3">
    <vt:lpwstr>F6E001E0013C00</vt:lpwstr>
  </property>
  <property fmtid="{D5CDD505-2E9C-101B-9397-08002B2CF9AE}" name="NXPowerLiteVersion" pid="4">
    <vt:lpwstr>D4.3.1</vt:lpwstr>
  </property>
</Properties>
</file>